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Afrah" panose="020B0604020202020204" charset="0"/>
      <p:regular r:id="rId35"/>
    </p:embeddedFont>
    <p:embeddedFont>
      <p:font typeface="Afrah Bold" panose="020B0604020202020204" charset="0"/>
      <p:regular r:id="rId36"/>
    </p:embeddedFont>
    <p:embeddedFont>
      <p:font typeface="Open Sans 1" panose="020B0604020202020204" charset="0"/>
      <p:regular r:id="rId37"/>
    </p:embeddedFont>
    <p:embeddedFont>
      <p:font typeface="Open Sans 2" panose="020B0604020202020204" charset="0"/>
      <p:regular r:id="rId38"/>
    </p:embeddedFont>
    <p:embeddedFont>
      <p:font typeface="Open Sans 2 Bold" panose="020B0604020202020204" charset="0"/>
      <p:regular r:id="rId39"/>
    </p:embeddedFont>
    <p:embeddedFont>
      <p:font typeface="Open Sans Condensed" panose="020B0604020202020204" charset="0"/>
      <p:regular r:id="rId40"/>
    </p:embeddedFont>
    <p:embeddedFont>
      <p:font typeface="Quicksand" panose="020B0604020202020204" charset="-18"/>
      <p:regular r:id="rId41"/>
    </p:embeddedFont>
    <p:embeddedFont>
      <p:font typeface="Quicksand Bold" panose="020B0604020202020204" charset="-18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3430759" cy="10435323"/>
            <a:chOff x="0" y="0"/>
            <a:chExt cx="1160528" cy="35299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0528" cy="3529974"/>
            </a:xfrm>
            <a:custGeom>
              <a:avLst/>
              <a:gdLst/>
              <a:ahLst/>
              <a:cxnLst/>
              <a:rect l="l" t="t" r="r" b="b"/>
              <a:pathLst>
                <a:path w="1160528" h="3529974">
                  <a:moveTo>
                    <a:pt x="0" y="0"/>
                  </a:moveTo>
                  <a:lnTo>
                    <a:pt x="1160528" y="0"/>
                  </a:lnTo>
                  <a:lnTo>
                    <a:pt x="1160528" y="3529974"/>
                  </a:lnTo>
                  <a:lnTo>
                    <a:pt x="0" y="35299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102669" y="6394090"/>
            <a:ext cx="42518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427250" y="1951257"/>
            <a:ext cx="2823499" cy="4233664"/>
          </a:xfrm>
          <a:custGeom>
            <a:avLst/>
            <a:gdLst/>
            <a:ahLst/>
            <a:cxnLst/>
            <a:rect l="l" t="t" r="r" b="b"/>
            <a:pathLst>
              <a:path w="2823499" h="4233664">
                <a:moveTo>
                  <a:pt x="0" y="0"/>
                </a:moveTo>
                <a:lnTo>
                  <a:pt x="2823499" y="0"/>
                </a:lnTo>
                <a:lnTo>
                  <a:pt x="2823499" y="4233664"/>
                </a:lnTo>
                <a:lnTo>
                  <a:pt x="0" y="4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1114" y="8287347"/>
            <a:ext cx="2395772" cy="1434887"/>
          </a:xfrm>
          <a:custGeom>
            <a:avLst/>
            <a:gdLst/>
            <a:ahLst/>
            <a:cxnLst/>
            <a:rect l="l" t="t" r="r" b="b"/>
            <a:pathLst>
              <a:path w="2395772" h="1434887">
                <a:moveTo>
                  <a:pt x="0" y="0"/>
                </a:moveTo>
                <a:lnTo>
                  <a:pt x="2395772" y="0"/>
                </a:lnTo>
                <a:lnTo>
                  <a:pt x="2395772" y="1434887"/>
                </a:lnTo>
                <a:lnTo>
                  <a:pt x="0" y="1434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75" t="-6352" r="-4047" b="-635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87918" y="5628642"/>
            <a:ext cx="12018050" cy="240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5"/>
              </a:lnSpc>
            </a:pPr>
            <a:r>
              <a:rPr lang="en-US" sz="6925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Gminna Biblioteka Publiczna </a:t>
            </a:r>
          </a:p>
          <a:p>
            <a:pPr algn="ctr">
              <a:lnSpc>
                <a:spcPts val="9695"/>
              </a:lnSpc>
            </a:pPr>
            <a:r>
              <a:rPr lang="en-US" sz="6925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w Cekcynie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95897" y="7623598"/>
            <a:ext cx="2227222" cy="119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0"/>
              </a:lnSpc>
            </a:pPr>
            <a:r>
              <a:rPr lang="en-US" sz="6986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6404" y="203500"/>
            <a:ext cx="14876376" cy="9817418"/>
          </a:xfrm>
          <a:custGeom>
            <a:avLst/>
            <a:gdLst/>
            <a:ahLst/>
            <a:cxnLst/>
            <a:rect l="l" t="t" r="r" b="b"/>
            <a:pathLst>
              <a:path w="14876376" h="9817418">
                <a:moveTo>
                  <a:pt x="0" y="0"/>
                </a:moveTo>
                <a:lnTo>
                  <a:pt x="14876375" y="0"/>
                </a:lnTo>
                <a:lnTo>
                  <a:pt x="14876375" y="9817418"/>
                </a:lnTo>
                <a:lnTo>
                  <a:pt x="0" y="9817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180" b="-6467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021"/>
            <a:ext cx="18288000" cy="6017431"/>
            <a:chOff x="0" y="0"/>
            <a:chExt cx="6786442" cy="2232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86442" cy="2232991"/>
            </a:xfrm>
            <a:custGeom>
              <a:avLst/>
              <a:gdLst/>
              <a:ahLst/>
              <a:cxnLst/>
              <a:rect l="l" t="t" r="r" b="b"/>
              <a:pathLst>
                <a:path w="6786442" h="2232991">
                  <a:moveTo>
                    <a:pt x="0" y="0"/>
                  </a:moveTo>
                  <a:lnTo>
                    <a:pt x="6786442" y="0"/>
                  </a:lnTo>
                  <a:lnTo>
                    <a:pt x="6786442" y="2232991"/>
                  </a:lnTo>
                  <a:lnTo>
                    <a:pt x="0" y="2232991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04888" y="5167312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1028700" y="1028700"/>
            <a:ext cx="23812" cy="411480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367130" y="3642618"/>
            <a:ext cx="3646389" cy="3646375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FF66C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>
            <a:off x="17235487" y="1052512"/>
            <a:ext cx="0" cy="4090988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1090579" y="3642618"/>
            <a:ext cx="3646389" cy="3646375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A6A6A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2595836" y="7648196"/>
            <a:ext cx="5188978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Comiesięczne spotkania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37078" y="4432864"/>
            <a:ext cx="5047736" cy="155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4492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Z książką do przedszkola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143318" y="1456127"/>
            <a:ext cx="18288000" cy="100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Cykliczne działania wspierające czytelnictwo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89906" y="4405559"/>
            <a:ext cx="5047736" cy="159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Dyskusyjny </a:t>
            </a:r>
          </a:p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Klub Książki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48663" y="7648196"/>
            <a:ext cx="5188978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Comiesięczne spotkania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4200" y="172971"/>
            <a:ext cx="14737550" cy="9941057"/>
          </a:xfrm>
          <a:custGeom>
            <a:avLst/>
            <a:gdLst/>
            <a:ahLst/>
            <a:cxnLst/>
            <a:rect l="l" t="t" r="r" b="b"/>
            <a:pathLst>
              <a:path w="14737550" h="9941057">
                <a:moveTo>
                  <a:pt x="0" y="0"/>
                </a:moveTo>
                <a:lnTo>
                  <a:pt x="14737550" y="0"/>
                </a:lnTo>
                <a:lnTo>
                  <a:pt x="14737550" y="9941058"/>
                </a:lnTo>
                <a:lnTo>
                  <a:pt x="0" y="9941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1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37358" y="246465"/>
            <a:ext cx="15012366" cy="9794069"/>
          </a:xfrm>
          <a:custGeom>
            <a:avLst/>
            <a:gdLst/>
            <a:ahLst/>
            <a:cxnLst/>
            <a:rect l="l" t="t" r="r" b="b"/>
            <a:pathLst>
              <a:path w="15012366" h="9794069">
                <a:moveTo>
                  <a:pt x="0" y="0"/>
                </a:moveTo>
                <a:lnTo>
                  <a:pt x="15012366" y="0"/>
                </a:lnTo>
                <a:lnTo>
                  <a:pt x="15012366" y="9794070"/>
                </a:lnTo>
                <a:lnTo>
                  <a:pt x="0" y="9794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0" t="-6874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8126" y="531401"/>
            <a:ext cx="17757778" cy="9221067"/>
          </a:xfrm>
          <a:custGeom>
            <a:avLst/>
            <a:gdLst/>
            <a:ahLst/>
            <a:cxnLst/>
            <a:rect l="l" t="t" r="r" b="b"/>
            <a:pathLst>
              <a:path w="17757778" h="9221067">
                <a:moveTo>
                  <a:pt x="0" y="0"/>
                </a:moveTo>
                <a:lnTo>
                  <a:pt x="17757778" y="0"/>
                </a:lnTo>
                <a:lnTo>
                  <a:pt x="17757778" y="9221067"/>
                </a:lnTo>
                <a:lnTo>
                  <a:pt x="0" y="9221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4" r="-11608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7309" y="277195"/>
            <a:ext cx="15121991" cy="9798857"/>
          </a:xfrm>
          <a:custGeom>
            <a:avLst/>
            <a:gdLst/>
            <a:ahLst/>
            <a:cxnLst/>
            <a:rect l="l" t="t" r="r" b="b"/>
            <a:pathLst>
              <a:path w="15121991" h="9798857">
                <a:moveTo>
                  <a:pt x="0" y="0"/>
                </a:moveTo>
                <a:lnTo>
                  <a:pt x="15121991" y="0"/>
                </a:lnTo>
                <a:lnTo>
                  <a:pt x="15121991" y="9798857"/>
                </a:lnTo>
                <a:lnTo>
                  <a:pt x="0" y="97988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38" b="-5604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220335" y="3176683"/>
            <a:ext cx="10679253" cy="509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 algn="l">
              <a:lnSpc>
                <a:spcPts val="7661"/>
              </a:lnSpc>
              <a:buFont typeface="Arial"/>
              <a:buChar char="•"/>
            </a:pPr>
            <a:r>
              <a:rPr lang="en-US" sz="47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liczba uczestników konkursu 42 </a:t>
            </a:r>
          </a:p>
          <a:p>
            <a:pPr marL="1014731" lvl="1" indent="-507365" algn="l">
              <a:lnSpc>
                <a:spcPts val="7661"/>
              </a:lnSpc>
              <a:buFont typeface="Arial"/>
              <a:buChar char="•"/>
            </a:pPr>
            <a:r>
              <a:rPr lang="en-US" sz="47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gala finałowa 6 lipca</a:t>
            </a:r>
          </a:p>
          <a:p>
            <a:pPr marL="1014731" lvl="1" indent="-507365" algn="l">
              <a:lnSpc>
                <a:spcPts val="7661"/>
              </a:lnSpc>
              <a:buFont typeface="Arial"/>
              <a:buChar char="•"/>
            </a:pPr>
            <a:r>
              <a:rPr lang="en-US" sz="47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wieczorek laureatów połączony </a:t>
            </a:r>
          </a:p>
          <a:p>
            <a:pPr algn="l">
              <a:lnSpc>
                <a:spcPts val="7661"/>
              </a:lnSpc>
            </a:pPr>
            <a:r>
              <a:rPr lang="en-US" sz="47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      z koncertem poezji śpiewanej</a:t>
            </a:r>
          </a:p>
          <a:p>
            <a:pPr algn="l">
              <a:lnSpc>
                <a:spcPts val="6019"/>
              </a:lnSpc>
            </a:pPr>
            <a:endParaRPr lang="en-US" sz="470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359"/>
              </a:lnSpc>
            </a:pPr>
            <a:endParaRPr lang="en-US" sz="470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09059" y="3414808"/>
            <a:ext cx="5011277" cy="334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</a:pPr>
            <a:r>
              <a:rPr lang="en-US" sz="487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XVIII Ogólnopolski </a:t>
            </a:r>
          </a:p>
          <a:p>
            <a:pPr algn="ctr">
              <a:lnSpc>
                <a:spcPts val="5318"/>
              </a:lnSpc>
            </a:pPr>
            <a:r>
              <a:rPr lang="en-US" sz="487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Konkurs Poetycki</a:t>
            </a:r>
          </a:p>
          <a:p>
            <a:pPr algn="ctr">
              <a:lnSpc>
                <a:spcPts val="5318"/>
              </a:lnSpc>
            </a:pPr>
            <a:r>
              <a:rPr lang="en-US" sz="487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 “Cisową gałązkę”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3344" y="222621"/>
            <a:ext cx="16383800" cy="9906774"/>
          </a:xfrm>
          <a:custGeom>
            <a:avLst/>
            <a:gdLst/>
            <a:ahLst/>
            <a:cxnLst/>
            <a:rect l="l" t="t" r="r" b="b"/>
            <a:pathLst>
              <a:path w="16383800" h="9906774">
                <a:moveTo>
                  <a:pt x="0" y="0"/>
                </a:moveTo>
                <a:lnTo>
                  <a:pt x="16383800" y="0"/>
                </a:lnTo>
                <a:lnTo>
                  <a:pt x="16383800" y="9906775"/>
                </a:lnTo>
                <a:lnTo>
                  <a:pt x="0" y="9906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4034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7610" y="242266"/>
            <a:ext cx="15239066" cy="9802468"/>
          </a:xfrm>
          <a:custGeom>
            <a:avLst/>
            <a:gdLst/>
            <a:ahLst/>
            <a:cxnLst/>
            <a:rect l="l" t="t" r="r" b="b"/>
            <a:pathLst>
              <a:path w="15239066" h="9802468">
                <a:moveTo>
                  <a:pt x="0" y="0"/>
                </a:moveTo>
                <a:lnTo>
                  <a:pt x="15239066" y="0"/>
                </a:lnTo>
                <a:lnTo>
                  <a:pt x="15239066" y="9802468"/>
                </a:lnTo>
                <a:lnTo>
                  <a:pt x="0" y="9802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245" b="-3350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6893" y="228124"/>
            <a:ext cx="14316531" cy="9821702"/>
          </a:xfrm>
          <a:custGeom>
            <a:avLst/>
            <a:gdLst/>
            <a:ahLst/>
            <a:cxnLst/>
            <a:rect l="l" t="t" r="r" b="b"/>
            <a:pathLst>
              <a:path w="14316531" h="9821702">
                <a:moveTo>
                  <a:pt x="0" y="0"/>
                </a:moveTo>
                <a:lnTo>
                  <a:pt x="14316531" y="0"/>
                </a:lnTo>
                <a:lnTo>
                  <a:pt x="14316531" y="9821702"/>
                </a:lnTo>
                <a:lnTo>
                  <a:pt x="0" y="9821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75" b="-6247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689183" y="1028700"/>
            <a:ext cx="1457011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52512" y="9210675"/>
            <a:ext cx="14464372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-2419195" y="5762780"/>
            <a:ext cx="6943416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13886363" y="4377825"/>
            <a:ext cx="66982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850264" y="865777"/>
            <a:ext cx="1838919" cy="1156221"/>
          </a:xfrm>
          <a:custGeom>
            <a:avLst/>
            <a:gdLst/>
            <a:ahLst/>
            <a:cxnLst/>
            <a:rect l="l" t="t" r="r" b="b"/>
            <a:pathLst>
              <a:path w="1838919" h="1156221">
                <a:moveTo>
                  <a:pt x="0" y="0"/>
                </a:moveTo>
                <a:lnTo>
                  <a:pt x="1838919" y="0"/>
                </a:lnTo>
                <a:lnTo>
                  <a:pt x="1838919" y="1156220"/>
                </a:lnTo>
                <a:lnTo>
                  <a:pt x="0" y="1156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89183" y="1281962"/>
            <a:ext cx="13888404" cy="1443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2"/>
              </a:lnSpc>
            </a:pPr>
            <a:r>
              <a:rPr lang="en-US" sz="8437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Statutowe zadania biblioteki</a:t>
            </a:r>
          </a:p>
        </p:txBody>
      </p:sp>
      <p:sp>
        <p:nvSpPr>
          <p:cNvPr id="9" name="Freeform 9"/>
          <p:cNvSpPr/>
          <p:nvPr/>
        </p:nvSpPr>
        <p:spPr>
          <a:xfrm rot="-10800000">
            <a:off x="15658127" y="8054454"/>
            <a:ext cx="1838919" cy="1156221"/>
          </a:xfrm>
          <a:custGeom>
            <a:avLst/>
            <a:gdLst/>
            <a:ahLst/>
            <a:cxnLst/>
            <a:rect l="l" t="t" r="r" b="b"/>
            <a:pathLst>
              <a:path w="1838919" h="1156221">
                <a:moveTo>
                  <a:pt x="0" y="0"/>
                </a:moveTo>
                <a:lnTo>
                  <a:pt x="1838920" y="0"/>
                </a:lnTo>
                <a:lnTo>
                  <a:pt x="1838920" y="1156221"/>
                </a:lnTo>
                <a:lnTo>
                  <a:pt x="0" y="11562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12375" y="2905677"/>
            <a:ext cx="15771969" cy="74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4" lvl="1" indent="-464187" algn="l">
              <a:lnSpc>
                <a:spcPts val="6020"/>
              </a:lnSpc>
              <a:buAutoNum type="arabicPeriod"/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gromadzenie i opracowywanie materiałów bibliotecznych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9724" y="3929932"/>
            <a:ext cx="14183060" cy="74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2. udostępnianie czytelnikom zbiorów bibliotecznych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9724" y="4954186"/>
            <a:ext cx="13588215" cy="151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3. prowadzenie działalności informacyjnej poprzez </a:t>
            </a:r>
          </a:p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popularyzację  czytelnictwa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69724" y="6740441"/>
            <a:ext cx="15214621" cy="227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4. współdziałanie z instytucjami i jednostkami oświatowymi </a:t>
            </a:r>
          </a:p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gminy w zakresie wspierania potrzeb kulturalnych </a:t>
            </a:r>
          </a:p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mieszkańców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0CC0D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124790" y="3443764"/>
            <a:ext cx="10679253" cy="321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2" lvl="1" indent="-485776" algn="l">
              <a:lnSpc>
                <a:spcPts val="7335"/>
              </a:lnSpc>
              <a:buFont typeface="Arial"/>
              <a:buChar char="•"/>
            </a:pPr>
            <a:r>
              <a:rPr lang="en-US" sz="45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spotkanie dofinansowane </a:t>
            </a:r>
          </a:p>
          <a:p>
            <a:pPr algn="l">
              <a:lnSpc>
                <a:spcPts val="7335"/>
              </a:lnSpc>
            </a:pPr>
            <a:r>
              <a:rPr lang="en-US" sz="45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      ze środków Instytutu Książki </a:t>
            </a:r>
          </a:p>
          <a:p>
            <a:pPr marL="971552" lvl="1" indent="-485776" algn="l">
              <a:lnSpc>
                <a:spcPts val="7335"/>
              </a:lnSpc>
              <a:buFont typeface="Arial"/>
              <a:buChar char="•"/>
            </a:pPr>
            <a:r>
              <a:rPr lang="en-US" sz="45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liczba uczestników spotkania 50</a:t>
            </a:r>
          </a:p>
          <a:p>
            <a:pPr algn="l">
              <a:lnSpc>
                <a:spcPts val="3359"/>
              </a:lnSpc>
            </a:pPr>
            <a:endParaRPr lang="en-US" sz="450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23464" y="3825565"/>
            <a:ext cx="5191635" cy="249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9"/>
              </a:lnSpc>
            </a:pPr>
            <a:r>
              <a:rPr lang="en-US" sz="6008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spotkanie </a:t>
            </a:r>
          </a:p>
          <a:p>
            <a:pPr algn="ctr">
              <a:lnSpc>
                <a:spcPts val="6549"/>
              </a:lnSpc>
            </a:pPr>
            <a:r>
              <a:rPr lang="en-US" sz="6008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z Marcinem Kostrzyńskim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09287" y="201385"/>
            <a:ext cx="14763377" cy="9884230"/>
          </a:xfrm>
          <a:custGeom>
            <a:avLst/>
            <a:gdLst/>
            <a:ahLst/>
            <a:cxnLst/>
            <a:rect l="l" t="t" r="r" b="b"/>
            <a:pathLst>
              <a:path w="14763377" h="9884230">
                <a:moveTo>
                  <a:pt x="0" y="0"/>
                </a:moveTo>
                <a:lnTo>
                  <a:pt x="14763377" y="0"/>
                </a:lnTo>
                <a:lnTo>
                  <a:pt x="14763377" y="9884230"/>
                </a:lnTo>
                <a:lnTo>
                  <a:pt x="0" y="9884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22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42883" y="215005"/>
            <a:ext cx="14564740" cy="9856990"/>
          </a:xfrm>
          <a:custGeom>
            <a:avLst/>
            <a:gdLst/>
            <a:ahLst/>
            <a:cxnLst/>
            <a:rect l="l" t="t" r="r" b="b"/>
            <a:pathLst>
              <a:path w="14564740" h="9856990">
                <a:moveTo>
                  <a:pt x="0" y="0"/>
                </a:moveTo>
                <a:lnTo>
                  <a:pt x="14564739" y="0"/>
                </a:lnTo>
                <a:lnTo>
                  <a:pt x="14564739" y="9856990"/>
                </a:lnTo>
                <a:lnTo>
                  <a:pt x="0" y="98569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20"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315100" y="3450565"/>
            <a:ext cx="10679253" cy="399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en-US" sz="43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wieczorek poetycko-muzyczny</a:t>
            </a:r>
          </a:p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en-US" sz="43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promocja książki, zawierającej wiersze o miejscowościach gminy Cekcyn</a:t>
            </a:r>
          </a:p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en-US" sz="43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liczba uczestników spotkania 70 </a:t>
            </a:r>
          </a:p>
          <a:p>
            <a:pPr algn="l">
              <a:lnSpc>
                <a:spcPts val="3359"/>
              </a:lnSpc>
            </a:pPr>
            <a:endParaRPr lang="en-US" sz="430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23464" y="3679165"/>
            <a:ext cx="5191635" cy="3116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5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Zdzisław Deja</a:t>
            </a:r>
          </a:p>
          <a:p>
            <a:pPr algn="ctr">
              <a:lnSpc>
                <a:spcPts val="6104"/>
              </a:lnSpc>
            </a:pPr>
            <a:r>
              <a:rPr lang="en-US" sz="5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“Prawdy,</a:t>
            </a:r>
          </a:p>
          <a:p>
            <a:pPr algn="ctr">
              <a:lnSpc>
                <a:spcPts val="6104"/>
              </a:lnSpc>
            </a:pPr>
            <a:r>
              <a:rPr lang="en-US" sz="5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opowiastki</a:t>
            </a:r>
          </a:p>
          <a:p>
            <a:pPr algn="ctr">
              <a:lnSpc>
                <a:spcPts val="6104"/>
              </a:lnSpc>
            </a:pPr>
            <a:r>
              <a:rPr lang="en-US" sz="5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 przemyślenia”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2022" y="254289"/>
            <a:ext cx="15809193" cy="9778422"/>
          </a:xfrm>
          <a:custGeom>
            <a:avLst/>
            <a:gdLst/>
            <a:ahLst/>
            <a:cxnLst/>
            <a:rect l="l" t="t" r="r" b="b"/>
            <a:pathLst>
              <a:path w="15809193" h="9778422">
                <a:moveTo>
                  <a:pt x="0" y="0"/>
                </a:moveTo>
                <a:lnTo>
                  <a:pt x="15809194" y="0"/>
                </a:lnTo>
                <a:lnTo>
                  <a:pt x="15809194" y="9778422"/>
                </a:lnTo>
                <a:lnTo>
                  <a:pt x="0" y="9778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255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8612" y="263443"/>
            <a:ext cx="14199085" cy="9760114"/>
          </a:xfrm>
          <a:custGeom>
            <a:avLst/>
            <a:gdLst/>
            <a:ahLst/>
            <a:cxnLst/>
            <a:rect l="l" t="t" r="r" b="b"/>
            <a:pathLst>
              <a:path w="14199085" h="9760114">
                <a:moveTo>
                  <a:pt x="0" y="0"/>
                </a:moveTo>
                <a:lnTo>
                  <a:pt x="14199085" y="0"/>
                </a:lnTo>
                <a:lnTo>
                  <a:pt x="14199085" y="9760114"/>
                </a:lnTo>
                <a:lnTo>
                  <a:pt x="0" y="9760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17" b="-7093"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D9D9D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315100" y="3888741"/>
            <a:ext cx="10552641" cy="3065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7366" lvl="1" indent="-458683" algn="l">
              <a:lnSpc>
                <a:spcPts val="6925"/>
              </a:lnSpc>
              <a:buFont typeface="Arial"/>
              <a:buChar char="•"/>
            </a:pPr>
            <a:r>
              <a:rPr lang="en-US" sz="424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promocja kolejnych książek historyka, zajmującego się dziejami Borów Tucholskich</a:t>
            </a:r>
          </a:p>
          <a:p>
            <a:pPr algn="l">
              <a:lnSpc>
                <a:spcPts val="3320"/>
              </a:lnSpc>
            </a:pPr>
            <a:endParaRPr lang="en-US" sz="4249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23464" y="3495688"/>
            <a:ext cx="5191635" cy="345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7"/>
              </a:lnSpc>
            </a:pPr>
            <a:r>
              <a:rPr lang="en-US" sz="6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Adam Węsierski</a:t>
            </a:r>
          </a:p>
          <a:p>
            <a:pPr algn="ctr">
              <a:lnSpc>
                <a:spcPts val="6757"/>
              </a:lnSpc>
            </a:pPr>
            <a:r>
              <a:rPr lang="en-US" sz="6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“Toksyczna agentura”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936269"/>
            <a:ext cx="16163319" cy="8322031"/>
          </a:xfrm>
          <a:custGeom>
            <a:avLst/>
            <a:gdLst/>
            <a:ahLst/>
            <a:cxnLst/>
            <a:rect l="l" t="t" r="r" b="b"/>
            <a:pathLst>
              <a:path w="16163319" h="8322031">
                <a:moveTo>
                  <a:pt x="0" y="0"/>
                </a:moveTo>
                <a:lnTo>
                  <a:pt x="16163319" y="0"/>
                </a:lnTo>
                <a:lnTo>
                  <a:pt x="16163319" y="8322031"/>
                </a:lnTo>
                <a:lnTo>
                  <a:pt x="0" y="8322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97" r="-7718"/>
            </a:stretch>
          </a:blipFill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89133" y="255748"/>
            <a:ext cx="13309734" cy="9775505"/>
          </a:xfrm>
          <a:custGeom>
            <a:avLst/>
            <a:gdLst/>
            <a:ahLst/>
            <a:cxnLst/>
            <a:rect l="l" t="t" r="r" b="b"/>
            <a:pathLst>
              <a:path w="13309734" h="9775505">
                <a:moveTo>
                  <a:pt x="0" y="0"/>
                </a:moveTo>
                <a:lnTo>
                  <a:pt x="13309734" y="0"/>
                </a:lnTo>
                <a:lnTo>
                  <a:pt x="13309734" y="9775504"/>
                </a:lnTo>
                <a:lnTo>
                  <a:pt x="0" y="9775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57" b="-1057"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FF914D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315100" y="3450565"/>
            <a:ext cx="10679253" cy="3109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en-US" sz="43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spotkanie o tematyce Wielkanocnej</a:t>
            </a:r>
          </a:p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en-US" sz="43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spotkanie edukacyjne w oparciu          o książki popularnonaukowe</a:t>
            </a:r>
          </a:p>
          <a:p>
            <a:pPr algn="l">
              <a:lnSpc>
                <a:spcPts val="3359"/>
              </a:lnSpc>
            </a:pPr>
            <a:endParaRPr lang="en-US" sz="430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23464" y="3707740"/>
            <a:ext cx="5191635" cy="270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5"/>
              </a:lnSpc>
            </a:pPr>
            <a:r>
              <a:rPr lang="en-US" sz="65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spotkania </a:t>
            </a:r>
          </a:p>
          <a:p>
            <a:pPr algn="ctr">
              <a:lnSpc>
                <a:spcPts val="7085"/>
              </a:lnSpc>
            </a:pPr>
            <a:r>
              <a:rPr lang="en-US" sz="65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 Filii</a:t>
            </a:r>
          </a:p>
          <a:p>
            <a:pPr algn="ctr">
              <a:lnSpc>
                <a:spcPts val="7085"/>
              </a:lnSpc>
            </a:pPr>
            <a:r>
              <a:rPr lang="en-US" sz="65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 Iwcu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703790" cy="10287000"/>
            <a:chOff x="0" y="0"/>
            <a:chExt cx="260597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5973" cy="3479800"/>
            </a:xfrm>
            <a:custGeom>
              <a:avLst/>
              <a:gdLst/>
              <a:ahLst/>
              <a:cxnLst/>
              <a:rect l="l" t="t" r="r" b="b"/>
              <a:pathLst>
                <a:path w="2605973" h="3479800">
                  <a:moveTo>
                    <a:pt x="0" y="0"/>
                  </a:moveTo>
                  <a:lnTo>
                    <a:pt x="2605973" y="0"/>
                  </a:lnTo>
                  <a:lnTo>
                    <a:pt x="260597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6206788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52512" y="9210675"/>
            <a:ext cx="1618297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3062287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13120688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834864" y="6887449"/>
            <a:ext cx="2240894" cy="2196076"/>
          </a:xfrm>
          <a:custGeom>
            <a:avLst/>
            <a:gdLst/>
            <a:ahLst/>
            <a:cxnLst/>
            <a:rect l="l" t="t" r="r" b="b"/>
            <a:pathLst>
              <a:path w="2240894" h="2196076">
                <a:moveTo>
                  <a:pt x="0" y="0"/>
                </a:moveTo>
                <a:lnTo>
                  <a:pt x="2240893" y="0"/>
                </a:lnTo>
                <a:lnTo>
                  <a:pt x="2240893" y="2196076"/>
                </a:lnTo>
                <a:lnTo>
                  <a:pt x="0" y="2196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22259" y="1476615"/>
            <a:ext cx="8645723" cy="177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Gminna Biblioteka Publiczna </a:t>
            </a:r>
          </a:p>
          <a:p>
            <a:pPr algn="l">
              <a:lnSpc>
                <a:spcPts val="7140"/>
              </a:lnSpc>
            </a:pPr>
            <a:r>
              <a:rPr lang="en-US" sz="5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w Cekcynie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03790" y="3166337"/>
            <a:ext cx="9371967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poniedziałek - piątek 9.00-17.00</a:t>
            </a:r>
          </a:p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sobota - 10.00-14.00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2259" y="4923040"/>
            <a:ext cx="3379143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Filia w Iwcu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72131" y="5707900"/>
            <a:ext cx="7397361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poniedziałek 13.00-17.00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2259" y="6906913"/>
            <a:ext cx="6305401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Filia w Małym Gacnie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2131" y="7691773"/>
            <a:ext cx="555014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środa 11.00-16.00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8049" y="160034"/>
            <a:ext cx="9361580" cy="9966932"/>
          </a:xfrm>
          <a:custGeom>
            <a:avLst/>
            <a:gdLst/>
            <a:ahLst/>
            <a:cxnLst/>
            <a:rect l="l" t="t" r="r" b="b"/>
            <a:pathLst>
              <a:path w="9361580" h="9966932">
                <a:moveTo>
                  <a:pt x="0" y="0"/>
                </a:moveTo>
                <a:lnTo>
                  <a:pt x="9361580" y="0"/>
                </a:lnTo>
                <a:lnTo>
                  <a:pt x="9361580" y="9966932"/>
                </a:lnTo>
                <a:lnTo>
                  <a:pt x="0" y="9966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611" b="-9623"/>
            </a:stretch>
          </a:blipFill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14930" y="199136"/>
            <a:ext cx="9351178" cy="9811863"/>
          </a:xfrm>
          <a:custGeom>
            <a:avLst/>
            <a:gdLst/>
            <a:ahLst/>
            <a:cxnLst/>
            <a:rect l="l" t="t" r="r" b="b"/>
            <a:pathLst>
              <a:path w="9351178" h="9811863">
                <a:moveTo>
                  <a:pt x="0" y="0"/>
                </a:moveTo>
                <a:lnTo>
                  <a:pt x="9351178" y="0"/>
                </a:lnTo>
                <a:lnTo>
                  <a:pt x="9351178" y="9811863"/>
                </a:lnTo>
                <a:lnTo>
                  <a:pt x="0" y="9811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75" b="-13597"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621219"/>
            <a:chOff x="0" y="0"/>
            <a:chExt cx="6186311" cy="22397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39770"/>
            </a:xfrm>
            <a:custGeom>
              <a:avLst/>
              <a:gdLst/>
              <a:ahLst/>
              <a:cxnLst/>
              <a:rect l="l" t="t" r="r" b="b"/>
              <a:pathLst>
                <a:path w="6186311" h="2239770">
                  <a:moveTo>
                    <a:pt x="0" y="0"/>
                  </a:moveTo>
                  <a:lnTo>
                    <a:pt x="6186311" y="0"/>
                  </a:lnTo>
                  <a:lnTo>
                    <a:pt x="6186311" y="2239770"/>
                  </a:lnTo>
                  <a:lnTo>
                    <a:pt x="0" y="223977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52512" y="9210675"/>
            <a:ext cx="14506556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3062287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11456175" y="5131594"/>
            <a:ext cx="8205788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9585591" y="4167626"/>
            <a:ext cx="7056326" cy="3850398"/>
            <a:chOff x="0" y="0"/>
            <a:chExt cx="6350025" cy="34649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3464993"/>
            </a:xfrm>
            <a:custGeom>
              <a:avLst/>
              <a:gdLst/>
              <a:ahLst/>
              <a:cxnLst/>
              <a:rect l="l" t="t" r="r" b="b"/>
              <a:pathLst>
                <a:path w="6350026" h="3464993">
                  <a:moveTo>
                    <a:pt x="0" y="0"/>
                  </a:moveTo>
                  <a:lnTo>
                    <a:pt x="6350026" y="0"/>
                  </a:lnTo>
                  <a:lnTo>
                    <a:pt x="6350026" y="3464993"/>
                  </a:lnTo>
                  <a:lnTo>
                    <a:pt x="0" y="3464993"/>
                  </a:lnTo>
                  <a:close/>
                </a:path>
              </a:pathLst>
            </a:custGeom>
            <a:blipFill>
              <a:blip r:embed="rId2"/>
              <a:stretch>
                <a:fillRect t="-7304" b="-7304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269333" y="3719830"/>
            <a:ext cx="7231493" cy="466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Dla czytelników biblioteki posiadamy 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darmowe kody do Legimi - 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internetowej wypożyczalni  ebooków 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 audiobooków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3787" y="1512936"/>
            <a:ext cx="14112653" cy="1905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39"/>
              </a:lnSpc>
            </a:pPr>
            <a:r>
              <a:rPr lang="en-US" sz="6825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Gdy w bibliotece nie ma</a:t>
            </a:r>
          </a:p>
          <a:p>
            <a:pPr algn="l">
              <a:lnSpc>
                <a:spcPts val="7439"/>
              </a:lnSpc>
            </a:pPr>
            <a:r>
              <a:rPr lang="en-US" sz="6825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szukanej książki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745261" cy="10287000"/>
            <a:chOff x="0" y="0"/>
            <a:chExt cx="194345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3459" cy="3479800"/>
            </a:xfrm>
            <a:custGeom>
              <a:avLst/>
              <a:gdLst/>
              <a:ahLst/>
              <a:cxnLst/>
              <a:rect l="l" t="t" r="r" b="b"/>
              <a:pathLst>
                <a:path w="1943459" h="3479800">
                  <a:moveTo>
                    <a:pt x="0" y="0"/>
                  </a:moveTo>
                  <a:lnTo>
                    <a:pt x="1943459" y="0"/>
                  </a:lnTo>
                  <a:lnTo>
                    <a:pt x="194345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8700" y="9210675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3062288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13120687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504806" y="1537848"/>
            <a:ext cx="3203810" cy="3470822"/>
          </a:xfrm>
          <a:custGeom>
            <a:avLst/>
            <a:gdLst/>
            <a:ahLst/>
            <a:cxnLst/>
            <a:rect l="l" t="t" r="r" b="b"/>
            <a:pathLst>
              <a:path w="3203810" h="3470822">
                <a:moveTo>
                  <a:pt x="0" y="0"/>
                </a:moveTo>
                <a:lnTo>
                  <a:pt x="3203810" y="0"/>
                </a:lnTo>
                <a:lnTo>
                  <a:pt x="3203810" y="3470822"/>
                </a:lnTo>
                <a:lnTo>
                  <a:pt x="0" y="347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1" r="-6851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4806" y="5278330"/>
            <a:ext cx="3203810" cy="3470822"/>
          </a:xfrm>
          <a:custGeom>
            <a:avLst/>
            <a:gdLst/>
            <a:ahLst/>
            <a:cxnLst/>
            <a:rect l="l" t="t" r="r" b="b"/>
            <a:pathLst>
              <a:path w="3203810" h="3470822">
                <a:moveTo>
                  <a:pt x="0" y="0"/>
                </a:moveTo>
                <a:lnTo>
                  <a:pt x="3203810" y="0"/>
                </a:lnTo>
                <a:lnTo>
                  <a:pt x="3203810" y="3470822"/>
                </a:lnTo>
                <a:lnTo>
                  <a:pt x="0" y="3470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071" r="-3207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43356" y="1537848"/>
            <a:ext cx="3203810" cy="3470822"/>
          </a:xfrm>
          <a:custGeom>
            <a:avLst/>
            <a:gdLst/>
            <a:ahLst/>
            <a:cxnLst/>
            <a:rect l="l" t="t" r="r" b="b"/>
            <a:pathLst>
              <a:path w="3203810" h="3470822">
                <a:moveTo>
                  <a:pt x="0" y="0"/>
                </a:moveTo>
                <a:lnTo>
                  <a:pt x="3203810" y="0"/>
                </a:lnTo>
                <a:lnTo>
                  <a:pt x="3203810" y="3470822"/>
                </a:lnTo>
                <a:lnTo>
                  <a:pt x="0" y="347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149" r="-3114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43356" y="5278330"/>
            <a:ext cx="3203810" cy="3470822"/>
          </a:xfrm>
          <a:custGeom>
            <a:avLst/>
            <a:gdLst/>
            <a:ahLst/>
            <a:cxnLst/>
            <a:rect l="l" t="t" r="r" b="b"/>
            <a:pathLst>
              <a:path w="3203810" h="3470822">
                <a:moveTo>
                  <a:pt x="0" y="0"/>
                </a:moveTo>
                <a:lnTo>
                  <a:pt x="3203810" y="0"/>
                </a:lnTo>
                <a:lnTo>
                  <a:pt x="3203810" y="3470822"/>
                </a:lnTo>
                <a:lnTo>
                  <a:pt x="0" y="3470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225" r="-3122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215270" y="6634214"/>
            <a:ext cx="8546565" cy="1426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655"/>
              </a:lnSpc>
            </a:pPr>
            <a:r>
              <a:rPr lang="en-US" sz="8325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Dziękuję za uwagę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139501" cy="10287000"/>
            <a:chOff x="0" y="0"/>
            <a:chExt cx="342990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9905" cy="3479800"/>
            </a:xfrm>
            <a:custGeom>
              <a:avLst/>
              <a:gdLst/>
              <a:ahLst/>
              <a:cxnLst/>
              <a:rect l="l" t="t" r="r" b="b"/>
              <a:pathLst>
                <a:path w="3429905" h="3479800">
                  <a:moveTo>
                    <a:pt x="0" y="0"/>
                  </a:moveTo>
                  <a:lnTo>
                    <a:pt x="3429905" y="0"/>
                  </a:lnTo>
                  <a:lnTo>
                    <a:pt x="342990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5887775" y="1249262"/>
            <a:ext cx="8885634" cy="148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 b="1">
                <a:solidFill>
                  <a:srgbClr val="000000"/>
                </a:solidFill>
                <a:latin typeface="Afrah Bold"/>
                <a:ea typeface="Afrah Bold"/>
                <a:cs typeface="Afrah Bold"/>
                <a:sym typeface="Afrah Bold"/>
              </a:rPr>
              <a:t>Budżet biblioteki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61836" y="3790528"/>
            <a:ext cx="47564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210.000 zł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076201" y="5877773"/>
            <a:ext cx="7254391" cy="218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1"/>
              </a:lnSpc>
            </a:pPr>
            <a:r>
              <a:rPr lang="en-US" sz="51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Dotacja celowa MKiDN </a:t>
            </a:r>
          </a:p>
          <a:p>
            <a:pPr algn="l">
              <a:lnSpc>
                <a:spcPts val="5771"/>
              </a:lnSpc>
            </a:pPr>
            <a:r>
              <a:rPr lang="en-US" sz="51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na zakup nowości czytelniczych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05197" y="3790528"/>
            <a:ext cx="792539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Dotacja organizatora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49918" y="5734898"/>
            <a:ext cx="240774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3.800 zł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680505" y="1980185"/>
          <a:ext cx="14926990" cy="6827162"/>
        </p:xfrm>
        <a:graphic>
          <a:graphicData uri="http://schemas.openxmlformats.org/drawingml/2006/table">
            <a:tbl>
              <a:tblPr/>
              <a:tblGrid>
                <a:gridCol w="365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9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71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014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Liczba czytelników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6A6A6">
                            <a:alpha val="100000"/>
                          </a:srgbClr>
                        </a:gs>
                        <a:gs pos="100000">
                          <a:srgbClr val="FFFF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Liczba wypożyczonych książek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6A6A6">
                            <a:alpha val="100000"/>
                          </a:srgbClr>
                        </a:gs>
                        <a:gs pos="100000">
                          <a:srgbClr val="FFFF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Odwiedziny w bibliotece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6A6A6">
                            <a:alpha val="100000"/>
                          </a:srgbClr>
                        </a:gs>
                        <a:gs pos="100000">
                          <a:srgbClr val="FFFF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150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 2"/>
                          <a:ea typeface="Open Sans 2"/>
                          <a:cs typeface="Open Sans 2"/>
                          <a:sym typeface="Open Sans 2"/>
                        </a:rPr>
                        <a:t>GBP w Cekcynie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508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6.682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5.925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8401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 2"/>
                          <a:ea typeface="Open Sans 2"/>
                          <a:cs typeface="Open Sans 2"/>
                          <a:sym typeface="Open Sans 2"/>
                        </a:rPr>
                        <a:t>Filia w Iwcu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151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470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017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Open Sans 2"/>
                          <a:ea typeface="Open Sans 2"/>
                          <a:cs typeface="Open Sans 2"/>
                          <a:sym typeface="Open Sans 2"/>
                        </a:rPr>
                        <a:t>Filia w Małym Gacnie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284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157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845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Open Sans 2 Bold"/>
                          <a:ea typeface="Open Sans 2 Bold"/>
                          <a:cs typeface="Open Sans 2 Bold"/>
                          <a:sym typeface="Open Sans 2 Bold"/>
                        </a:rPr>
                        <a:t>RAZEM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500" b="1">
                          <a:solidFill>
                            <a:srgbClr val="0097B2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540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500" b="1">
                          <a:solidFill>
                            <a:srgbClr val="0097B2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7.117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500" b="1">
                          <a:solidFill>
                            <a:srgbClr val="0097B2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2.970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2155627" y="379314"/>
            <a:ext cx="13976747" cy="116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Czytelnicy, wypożyczenia i odwiedziny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269902"/>
            <a:chOff x="0" y="0"/>
            <a:chExt cx="6186311" cy="2120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120930"/>
            </a:xfrm>
            <a:custGeom>
              <a:avLst/>
              <a:gdLst/>
              <a:ahLst/>
              <a:cxnLst/>
              <a:rect l="l" t="t" r="r" b="b"/>
              <a:pathLst>
                <a:path w="6186311" h="2120930">
                  <a:moveTo>
                    <a:pt x="0" y="0"/>
                  </a:moveTo>
                  <a:lnTo>
                    <a:pt x="6186311" y="0"/>
                  </a:lnTo>
                  <a:lnTo>
                    <a:pt x="6186311" y="2120930"/>
                  </a:lnTo>
                  <a:lnTo>
                    <a:pt x="0" y="212093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8700" y="5354130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134015" y="3191415"/>
            <a:ext cx="437305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546170" y="3735722"/>
            <a:ext cx="3646389" cy="3646375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5CE1E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5060866" y="3203321"/>
            <a:ext cx="434924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7296993" y="3545025"/>
            <a:ext cx="3646389" cy="3646375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2840800" y="3603645"/>
            <a:ext cx="3646389" cy="3646375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1177870" y="4514969"/>
            <a:ext cx="4382989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2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Tydzień Bibliotek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6170" y="8035290"/>
            <a:ext cx="3646389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od 8 do 15 maja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77635" y="8035290"/>
            <a:ext cx="3646389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7 września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840800" y="8035290"/>
            <a:ext cx="3646389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cały rok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5191" y="1389847"/>
            <a:ext cx="16057617" cy="100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Ogólnopolskie akcje wspierające czytelnictwo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09335" y="4366170"/>
            <a:ext cx="4382989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Narodowe </a:t>
            </a:r>
          </a:p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Czytanie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41300" y="4296855"/>
            <a:ext cx="4382989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Mała książka </a:t>
            </a:r>
          </a:p>
          <a:p>
            <a:pPr algn="ctr">
              <a:lnSpc>
                <a:spcPts val="5640"/>
              </a:lnSpc>
            </a:pPr>
            <a:r>
              <a:rPr lang="en-US" sz="4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wielki </a:t>
            </a:r>
          </a:p>
          <a:p>
            <a:pPr algn="ctr">
              <a:lnSpc>
                <a:spcPts val="5640"/>
              </a:lnSpc>
            </a:pPr>
            <a:r>
              <a:rPr lang="en-US" sz="4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człowiek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577" y="331074"/>
            <a:ext cx="17110846" cy="9624851"/>
          </a:xfrm>
          <a:custGeom>
            <a:avLst/>
            <a:gdLst/>
            <a:ahLst/>
            <a:cxnLst/>
            <a:rect l="l" t="t" r="r" b="b"/>
            <a:pathLst>
              <a:path w="17110846" h="9624851">
                <a:moveTo>
                  <a:pt x="0" y="0"/>
                </a:moveTo>
                <a:lnTo>
                  <a:pt x="17110846" y="0"/>
                </a:lnTo>
                <a:lnTo>
                  <a:pt x="17110846" y="9624852"/>
                </a:lnTo>
                <a:lnTo>
                  <a:pt x="0" y="9624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7116" y="179320"/>
            <a:ext cx="16219632" cy="9891706"/>
          </a:xfrm>
          <a:custGeom>
            <a:avLst/>
            <a:gdLst/>
            <a:ahLst/>
            <a:cxnLst/>
            <a:rect l="l" t="t" r="r" b="b"/>
            <a:pathLst>
              <a:path w="16219632" h="9891706">
                <a:moveTo>
                  <a:pt x="0" y="0"/>
                </a:moveTo>
                <a:lnTo>
                  <a:pt x="16219633" y="0"/>
                </a:lnTo>
                <a:lnTo>
                  <a:pt x="16219633" y="9891706"/>
                </a:lnTo>
                <a:lnTo>
                  <a:pt x="0" y="9891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870" b="-590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0763" y="200961"/>
            <a:ext cx="16028166" cy="9884035"/>
          </a:xfrm>
          <a:custGeom>
            <a:avLst/>
            <a:gdLst/>
            <a:ahLst/>
            <a:cxnLst/>
            <a:rect l="l" t="t" r="r" b="b"/>
            <a:pathLst>
              <a:path w="16028166" h="9884035">
                <a:moveTo>
                  <a:pt x="0" y="0"/>
                </a:moveTo>
                <a:lnTo>
                  <a:pt x="16028165" y="0"/>
                </a:lnTo>
                <a:lnTo>
                  <a:pt x="16028165" y="9884035"/>
                </a:lnTo>
                <a:lnTo>
                  <a:pt x="0" y="9884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277</Words>
  <Application>Microsoft Office PowerPoint</Application>
  <PresentationFormat>Niestandardowy</PresentationFormat>
  <Paragraphs>95</Paragraphs>
  <Slides>33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4" baseType="lpstr">
      <vt:lpstr>Afrah Bold</vt:lpstr>
      <vt:lpstr>Quicksand Bold</vt:lpstr>
      <vt:lpstr>Open Sans Condensed</vt:lpstr>
      <vt:lpstr>Open Sans 2</vt:lpstr>
      <vt:lpstr>Open Sans 1</vt:lpstr>
      <vt:lpstr>Quicksand</vt:lpstr>
      <vt:lpstr>Afrah</vt:lpstr>
      <vt:lpstr>Arial</vt:lpstr>
      <vt:lpstr>Calibri</vt:lpstr>
      <vt:lpstr>Open Sans 2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Gminna Biblioteka Publiczna w Cekcynie</dc:title>
  <dc:creator>Ilona Lesikowska</dc:creator>
  <cp:lastModifiedBy>Ilona Lesikowska</cp:lastModifiedBy>
  <cp:revision>1</cp:revision>
  <dcterms:created xsi:type="dcterms:W3CDTF">2006-08-16T00:00:00Z</dcterms:created>
  <dcterms:modified xsi:type="dcterms:W3CDTF">2025-06-16T12:57:19Z</dcterms:modified>
  <dc:identifier>DAGqN7uEE2I</dc:identifier>
</cp:coreProperties>
</file>