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18" r:id="rId3"/>
    <p:sldId id="256" r:id="rId4"/>
    <p:sldId id="257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8" r:id="rId37"/>
    <p:sldId id="299" r:id="rId38"/>
    <p:sldId id="300" r:id="rId39"/>
    <p:sldId id="301" r:id="rId40"/>
    <p:sldId id="297" r:id="rId41"/>
    <p:sldId id="302" r:id="rId42"/>
    <p:sldId id="303" r:id="rId43"/>
    <p:sldId id="305" r:id="rId44"/>
    <p:sldId id="304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804" autoAdjust="0"/>
  </p:normalViewPr>
  <p:slideViewPr>
    <p:cSldViewPr snapToGrid="0">
      <p:cViewPr varScale="1">
        <p:scale>
          <a:sx n="76" d="100"/>
          <a:sy n="76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E20-2F8C-4B41-8E1C-7DAD700BE597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538E7E2-ED84-44E8-B077-F960398C1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169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E20-2F8C-4B41-8E1C-7DAD700BE597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38E7E2-ED84-44E8-B077-F960398C1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85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E20-2F8C-4B41-8E1C-7DAD700BE597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38E7E2-ED84-44E8-B077-F960398C122B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1759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E20-2F8C-4B41-8E1C-7DAD700BE597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38E7E2-ED84-44E8-B077-F960398C1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6605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E20-2F8C-4B41-8E1C-7DAD700BE597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38E7E2-ED84-44E8-B077-F960398C122B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4712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E20-2F8C-4B41-8E1C-7DAD700BE597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38E7E2-ED84-44E8-B077-F960398C1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419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E20-2F8C-4B41-8E1C-7DAD700BE597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E7E2-ED84-44E8-B077-F960398C1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317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E20-2F8C-4B41-8E1C-7DAD700BE597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E7E2-ED84-44E8-B077-F960398C1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766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E20-2F8C-4B41-8E1C-7DAD700BE597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E7E2-ED84-44E8-B077-F960398C1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956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E20-2F8C-4B41-8E1C-7DAD700BE597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38E7E2-ED84-44E8-B077-F960398C1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1697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E20-2F8C-4B41-8E1C-7DAD700BE597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38E7E2-ED84-44E8-B077-F960398C1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659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E20-2F8C-4B41-8E1C-7DAD700BE597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38E7E2-ED84-44E8-B077-F960398C1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761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E20-2F8C-4B41-8E1C-7DAD700BE597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E7E2-ED84-44E8-B077-F960398C1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4729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E20-2F8C-4B41-8E1C-7DAD700BE597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E7E2-ED84-44E8-B077-F960398C1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914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E20-2F8C-4B41-8E1C-7DAD700BE597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E7E2-ED84-44E8-B077-F960398C1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0145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E20-2F8C-4B41-8E1C-7DAD700BE597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38E7E2-ED84-44E8-B077-F960398C1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256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5E20-2F8C-4B41-8E1C-7DAD700BE597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538E7E2-ED84-44E8-B077-F960398C12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43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790629C-A49E-14C6-4EAB-B6976FA12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55" y="204111"/>
            <a:ext cx="6754090" cy="67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98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71AF57E-70D3-08FA-7C02-5C696B38C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22" y="80058"/>
            <a:ext cx="5023412" cy="6697883"/>
          </a:xfrm>
        </p:spPr>
      </p:pic>
    </p:spTree>
    <p:extLst>
      <p:ext uri="{BB962C8B-B14F-4D97-AF65-F5344CB8AC3E}">
        <p14:creationId xmlns:p14="http://schemas.microsoft.com/office/powerpoint/2010/main" val="1593897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8B1ACA5-5E04-C9C5-F830-CFDEB48A0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010" y="324876"/>
            <a:ext cx="4498584" cy="6363421"/>
          </a:xfrm>
        </p:spPr>
      </p:pic>
    </p:spTree>
    <p:extLst>
      <p:ext uri="{BB962C8B-B14F-4D97-AF65-F5344CB8AC3E}">
        <p14:creationId xmlns:p14="http://schemas.microsoft.com/office/powerpoint/2010/main" val="1280565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DF659C9-2675-06E1-0BE2-70D0BA579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34" y="128917"/>
            <a:ext cx="4757086" cy="6729083"/>
          </a:xfrm>
        </p:spPr>
      </p:pic>
    </p:spTree>
    <p:extLst>
      <p:ext uri="{BB962C8B-B14F-4D97-AF65-F5344CB8AC3E}">
        <p14:creationId xmlns:p14="http://schemas.microsoft.com/office/powerpoint/2010/main" val="618640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0317942-BE42-CC20-FD2F-B7B4583E6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19" y="341971"/>
            <a:ext cx="7934493" cy="5950871"/>
          </a:xfrm>
        </p:spPr>
      </p:pic>
    </p:spTree>
    <p:extLst>
      <p:ext uri="{BB962C8B-B14F-4D97-AF65-F5344CB8AC3E}">
        <p14:creationId xmlns:p14="http://schemas.microsoft.com/office/powerpoint/2010/main" val="1081417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8A14687-2A28-C8AF-74C1-DF7895808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71" y="464949"/>
            <a:ext cx="7904135" cy="5928102"/>
          </a:xfrm>
        </p:spPr>
      </p:pic>
    </p:spTree>
    <p:extLst>
      <p:ext uri="{BB962C8B-B14F-4D97-AF65-F5344CB8AC3E}">
        <p14:creationId xmlns:p14="http://schemas.microsoft.com/office/powerpoint/2010/main" val="3652757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77990F8-212B-978E-6976-0BA3C7016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82" y="168706"/>
            <a:ext cx="4609692" cy="6520588"/>
          </a:xfrm>
        </p:spPr>
      </p:pic>
    </p:spTree>
    <p:extLst>
      <p:ext uri="{BB962C8B-B14F-4D97-AF65-F5344CB8AC3E}">
        <p14:creationId xmlns:p14="http://schemas.microsoft.com/office/powerpoint/2010/main" val="2631191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5B7C2F1-0297-25F5-A778-5867EECF5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41" y="284397"/>
            <a:ext cx="4446117" cy="6289205"/>
          </a:xfrm>
        </p:spPr>
      </p:pic>
    </p:spTree>
    <p:extLst>
      <p:ext uri="{BB962C8B-B14F-4D97-AF65-F5344CB8AC3E}">
        <p14:creationId xmlns:p14="http://schemas.microsoft.com/office/powerpoint/2010/main" val="1435192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61587DD-C300-167C-0580-636D0525B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60" y="1"/>
            <a:ext cx="4772807" cy="6751320"/>
          </a:xfrm>
        </p:spPr>
      </p:pic>
    </p:spTree>
    <p:extLst>
      <p:ext uri="{BB962C8B-B14F-4D97-AF65-F5344CB8AC3E}">
        <p14:creationId xmlns:p14="http://schemas.microsoft.com/office/powerpoint/2010/main" val="2916155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2D79A10-8666-D85D-731E-797B21C88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78" y="237133"/>
            <a:ext cx="4512943" cy="6383733"/>
          </a:xfrm>
        </p:spPr>
      </p:pic>
    </p:spTree>
    <p:extLst>
      <p:ext uri="{BB962C8B-B14F-4D97-AF65-F5344CB8AC3E}">
        <p14:creationId xmlns:p14="http://schemas.microsoft.com/office/powerpoint/2010/main" val="4090783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381EFEB-20E0-6F67-B3F3-1B9A3FEA3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72533"/>
            <a:ext cx="8150577" cy="6112934"/>
          </a:xfrm>
        </p:spPr>
      </p:pic>
    </p:spTree>
    <p:extLst>
      <p:ext uri="{BB962C8B-B14F-4D97-AF65-F5344CB8AC3E}">
        <p14:creationId xmlns:p14="http://schemas.microsoft.com/office/powerpoint/2010/main" val="1047793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4BD950-6F4B-D270-34AA-4B33E7B6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7D41584-DFFB-DF38-D334-83ADA6036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29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4C74082-D6C5-F8DD-80BC-BC45C7285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38619"/>
            <a:ext cx="4741333" cy="6706800"/>
          </a:xfrm>
        </p:spPr>
      </p:pic>
    </p:spTree>
    <p:extLst>
      <p:ext uri="{BB962C8B-B14F-4D97-AF65-F5344CB8AC3E}">
        <p14:creationId xmlns:p14="http://schemas.microsoft.com/office/powerpoint/2010/main" val="3482624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16B0BAE-80FF-8C2B-E978-A65087364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12" y="130249"/>
            <a:ext cx="4626612" cy="6518907"/>
          </a:xfrm>
        </p:spPr>
      </p:pic>
    </p:spTree>
    <p:extLst>
      <p:ext uri="{BB962C8B-B14F-4D97-AF65-F5344CB8AC3E}">
        <p14:creationId xmlns:p14="http://schemas.microsoft.com/office/powerpoint/2010/main" val="2334126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F039911-5E50-6762-5F59-52052A937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67" y="211333"/>
            <a:ext cx="4549422" cy="6435333"/>
          </a:xfrm>
        </p:spPr>
      </p:pic>
    </p:spTree>
    <p:extLst>
      <p:ext uri="{BB962C8B-B14F-4D97-AF65-F5344CB8AC3E}">
        <p14:creationId xmlns:p14="http://schemas.microsoft.com/office/powerpoint/2010/main" val="4148350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93A15DD-3D64-9E1E-94E7-5A133D544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34" y="99553"/>
            <a:ext cx="4707467" cy="6658894"/>
          </a:xfrm>
        </p:spPr>
      </p:pic>
    </p:spTree>
    <p:extLst>
      <p:ext uri="{BB962C8B-B14F-4D97-AF65-F5344CB8AC3E}">
        <p14:creationId xmlns:p14="http://schemas.microsoft.com/office/powerpoint/2010/main" val="663765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1520D09-D049-8DF1-4746-B031DB77A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46" y="380315"/>
            <a:ext cx="4310500" cy="6097369"/>
          </a:xfrm>
        </p:spPr>
      </p:pic>
    </p:spTree>
    <p:extLst>
      <p:ext uri="{BB962C8B-B14F-4D97-AF65-F5344CB8AC3E}">
        <p14:creationId xmlns:p14="http://schemas.microsoft.com/office/powerpoint/2010/main" val="1022532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061ECB9-CD68-D599-1B82-AAE5A7EEE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10" y="402751"/>
            <a:ext cx="8726311" cy="5812636"/>
          </a:xfrm>
        </p:spPr>
      </p:pic>
    </p:spTree>
    <p:extLst>
      <p:ext uri="{BB962C8B-B14F-4D97-AF65-F5344CB8AC3E}">
        <p14:creationId xmlns:p14="http://schemas.microsoft.com/office/powerpoint/2010/main" val="1804404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6E8FB33-B74B-DC1B-56D9-0CB2D0B96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56" y="162666"/>
            <a:ext cx="4617156" cy="6532667"/>
          </a:xfrm>
        </p:spPr>
      </p:pic>
    </p:spTree>
    <p:extLst>
      <p:ext uri="{BB962C8B-B14F-4D97-AF65-F5344CB8AC3E}">
        <p14:creationId xmlns:p14="http://schemas.microsoft.com/office/powerpoint/2010/main" val="811828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A62E0CF-3FAB-9380-CCAC-F26F58165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70" y="925688"/>
            <a:ext cx="3513930" cy="4685241"/>
          </a:xfrm>
        </p:spPr>
      </p:pic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id="{3B35180F-F770-16A9-1F0E-492E4D33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90" y="202279"/>
            <a:ext cx="4042093" cy="640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83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FAE9C22-9E13-E9D3-332D-1531B3085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46" y="692480"/>
            <a:ext cx="7816138" cy="5862104"/>
          </a:xfrm>
        </p:spPr>
      </p:pic>
    </p:spTree>
    <p:extLst>
      <p:ext uri="{BB962C8B-B14F-4D97-AF65-F5344CB8AC3E}">
        <p14:creationId xmlns:p14="http://schemas.microsoft.com/office/powerpoint/2010/main" val="1692350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3B52F1E-1406-20B9-46AD-4D389F9F4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56" y="511277"/>
            <a:ext cx="8236543" cy="5486399"/>
          </a:xfrm>
        </p:spPr>
      </p:pic>
    </p:spTree>
    <p:extLst>
      <p:ext uri="{BB962C8B-B14F-4D97-AF65-F5344CB8AC3E}">
        <p14:creationId xmlns:p14="http://schemas.microsoft.com/office/powerpoint/2010/main" val="37840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Obraz 224">
            <a:extLst>
              <a:ext uri="{FF2B5EF4-FFF2-40B4-BE49-F238E27FC236}">
                <a16:creationId xmlns:a16="http://schemas.microsoft.com/office/drawing/2014/main" id="{E5669FC9-18C4-A63E-61C2-863A2DA7B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88" y="201295"/>
            <a:ext cx="9674942" cy="64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05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E357569-1E92-12EC-27DF-80B564247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17" y="290723"/>
            <a:ext cx="4709652" cy="6276553"/>
          </a:xfrm>
        </p:spPr>
      </p:pic>
    </p:spTree>
    <p:extLst>
      <p:ext uri="{BB962C8B-B14F-4D97-AF65-F5344CB8AC3E}">
        <p14:creationId xmlns:p14="http://schemas.microsoft.com/office/powerpoint/2010/main" val="2887738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696A39D-9CC1-5F01-327F-653CD68FD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39" y="514171"/>
            <a:ext cx="9006347" cy="5999168"/>
          </a:xfrm>
        </p:spPr>
      </p:pic>
    </p:spTree>
    <p:extLst>
      <p:ext uri="{BB962C8B-B14F-4D97-AF65-F5344CB8AC3E}">
        <p14:creationId xmlns:p14="http://schemas.microsoft.com/office/powerpoint/2010/main" val="1448476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8866489-53FA-DE49-A2EE-116389C6B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6" y="230512"/>
            <a:ext cx="9595464" cy="6396976"/>
          </a:xfrm>
        </p:spPr>
      </p:pic>
    </p:spTree>
    <p:extLst>
      <p:ext uri="{BB962C8B-B14F-4D97-AF65-F5344CB8AC3E}">
        <p14:creationId xmlns:p14="http://schemas.microsoft.com/office/powerpoint/2010/main" val="92733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F55FF99-97AB-AB18-10FB-2C4F139D1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1" y="138470"/>
            <a:ext cx="4935793" cy="6581059"/>
          </a:xfrm>
        </p:spPr>
      </p:pic>
    </p:spTree>
    <p:extLst>
      <p:ext uri="{BB962C8B-B14F-4D97-AF65-F5344CB8AC3E}">
        <p14:creationId xmlns:p14="http://schemas.microsoft.com/office/powerpoint/2010/main" val="334085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7CF0DA8-4BB2-7D7F-0353-6BF9F904E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06" y="176243"/>
            <a:ext cx="4562168" cy="6453363"/>
          </a:xfrm>
        </p:spPr>
      </p:pic>
    </p:spTree>
    <p:extLst>
      <p:ext uri="{BB962C8B-B14F-4D97-AF65-F5344CB8AC3E}">
        <p14:creationId xmlns:p14="http://schemas.microsoft.com/office/powerpoint/2010/main" val="3930470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07320EA-8E7C-A289-C575-EA785B43C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97" y="160848"/>
            <a:ext cx="6774426" cy="6697152"/>
          </a:xfrm>
        </p:spPr>
      </p:pic>
    </p:spTree>
    <p:extLst>
      <p:ext uri="{BB962C8B-B14F-4D97-AF65-F5344CB8AC3E}">
        <p14:creationId xmlns:p14="http://schemas.microsoft.com/office/powerpoint/2010/main" val="2999529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7872DCA-9A50-4C4A-34A0-4BAEBC1D7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11" y="199829"/>
            <a:ext cx="5220928" cy="6290275"/>
          </a:xfrm>
        </p:spPr>
      </p:pic>
    </p:spTree>
    <p:extLst>
      <p:ext uri="{BB962C8B-B14F-4D97-AF65-F5344CB8AC3E}">
        <p14:creationId xmlns:p14="http://schemas.microsoft.com/office/powerpoint/2010/main" val="2233616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AE42E82-4B27-C85B-60FC-776CC3DC0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627" y="117987"/>
            <a:ext cx="4551786" cy="6438678"/>
          </a:xfrm>
        </p:spPr>
      </p:pic>
    </p:spTree>
    <p:extLst>
      <p:ext uri="{BB962C8B-B14F-4D97-AF65-F5344CB8AC3E}">
        <p14:creationId xmlns:p14="http://schemas.microsoft.com/office/powerpoint/2010/main" val="3623454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7F40528-25C6-05A7-C33B-F84A7B81F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73" y="0"/>
            <a:ext cx="4800600" cy="6790635"/>
          </a:xfrm>
        </p:spPr>
      </p:pic>
    </p:spTree>
    <p:extLst>
      <p:ext uri="{BB962C8B-B14F-4D97-AF65-F5344CB8AC3E}">
        <p14:creationId xmlns:p14="http://schemas.microsoft.com/office/powerpoint/2010/main" val="208952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7D03CBD-E393-DD8C-1105-6E7811528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2" y="227898"/>
            <a:ext cx="4499263" cy="6364382"/>
          </a:xfrm>
        </p:spPr>
      </p:pic>
    </p:spTree>
    <p:extLst>
      <p:ext uri="{BB962C8B-B14F-4D97-AF65-F5344CB8AC3E}">
        <p14:creationId xmlns:p14="http://schemas.microsoft.com/office/powerpoint/2010/main" val="2540915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7C3A7F8-30A0-9654-BAC2-F2352D4A0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15" y="100523"/>
            <a:ext cx="4706096" cy="6656954"/>
          </a:xfrm>
        </p:spPr>
      </p:pic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id="{DD27C8B6-CBCC-0FE3-BC0A-99E40F649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97" y="1968692"/>
            <a:ext cx="5167384" cy="344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48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7712945-E003-F29D-0E37-0A233E797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82" y="104758"/>
            <a:ext cx="4883727" cy="6908221"/>
          </a:xfrm>
        </p:spPr>
      </p:pic>
    </p:spTree>
    <p:extLst>
      <p:ext uri="{BB962C8B-B14F-4D97-AF65-F5344CB8AC3E}">
        <p14:creationId xmlns:p14="http://schemas.microsoft.com/office/powerpoint/2010/main" val="3515759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75DF282-1D4E-E1E8-A087-03625A96C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5" y="426958"/>
            <a:ext cx="8998526" cy="6004084"/>
          </a:xfrm>
        </p:spPr>
      </p:pic>
    </p:spTree>
    <p:extLst>
      <p:ext uri="{BB962C8B-B14F-4D97-AF65-F5344CB8AC3E}">
        <p14:creationId xmlns:p14="http://schemas.microsoft.com/office/powerpoint/2010/main" val="2403398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AC0EA9E-602C-CCD1-560F-C33EAC55C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6" y="103910"/>
            <a:ext cx="4554393" cy="6442364"/>
          </a:xfrm>
        </p:spPr>
      </p:pic>
    </p:spTree>
    <p:extLst>
      <p:ext uri="{BB962C8B-B14F-4D97-AF65-F5344CB8AC3E}">
        <p14:creationId xmlns:p14="http://schemas.microsoft.com/office/powerpoint/2010/main" val="2238471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818E837-45E4-6EA1-2BFD-977308524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168659"/>
            <a:ext cx="4759035" cy="6345381"/>
          </a:xfrm>
        </p:spPr>
      </p:pic>
    </p:spTree>
    <p:extLst>
      <p:ext uri="{BB962C8B-B14F-4D97-AF65-F5344CB8AC3E}">
        <p14:creationId xmlns:p14="http://schemas.microsoft.com/office/powerpoint/2010/main" val="4224898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BDE3DF8-275D-E032-CAB4-56104A90D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54" y="119530"/>
            <a:ext cx="8510155" cy="6382617"/>
          </a:xfrm>
        </p:spPr>
      </p:pic>
    </p:spTree>
    <p:extLst>
      <p:ext uri="{BB962C8B-B14F-4D97-AF65-F5344CB8AC3E}">
        <p14:creationId xmlns:p14="http://schemas.microsoft.com/office/powerpoint/2010/main" val="121882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AE7692C-5EB4-E71C-E828-5371E97F0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54" y="195364"/>
            <a:ext cx="4572000" cy="6467271"/>
          </a:xfrm>
        </p:spPr>
      </p:pic>
    </p:spTree>
    <p:extLst>
      <p:ext uri="{BB962C8B-B14F-4D97-AF65-F5344CB8AC3E}">
        <p14:creationId xmlns:p14="http://schemas.microsoft.com/office/powerpoint/2010/main" val="3620962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557CB81-601D-5C9D-251E-A94490D0A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44" y="224760"/>
            <a:ext cx="4530437" cy="6408479"/>
          </a:xfrm>
        </p:spPr>
      </p:pic>
    </p:spTree>
    <p:extLst>
      <p:ext uri="{BB962C8B-B14F-4D97-AF65-F5344CB8AC3E}">
        <p14:creationId xmlns:p14="http://schemas.microsoft.com/office/powerpoint/2010/main" val="3266424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DCEA071-3BFA-5D59-E089-0B6B1A5FC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09" y="242205"/>
            <a:ext cx="4675909" cy="6615795"/>
          </a:xfrm>
        </p:spPr>
      </p:pic>
    </p:spTree>
    <p:extLst>
      <p:ext uri="{BB962C8B-B14F-4D97-AF65-F5344CB8AC3E}">
        <p14:creationId xmlns:p14="http://schemas.microsoft.com/office/powerpoint/2010/main" val="714982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58B66FA-8239-6451-673F-C23BD03D8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936" y="103909"/>
            <a:ext cx="5089587" cy="6497345"/>
          </a:xfrm>
        </p:spPr>
      </p:pic>
    </p:spTree>
    <p:extLst>
      <p:ext uri="{BB962C8B-B14F-4D97-AF65-F5344CB8AC3E}">
        <p14:creationId xmlns:p14="http://schemas.microsoft.com/office/powerpoint/2010/main" val="1134737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46A4601-66DB-4E77-4C0D-E33E60B6D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95" y="198272"/>
            <a:ext cx="4465046" cy="6315981"/>
          </a:xfrm>
        </p:spPr>
      </p:pic>
    </p:spTree>
    <p:extLst>
      <p:ext uri="{BB962C8B-B14F-4D97-AF65-F5344CB8AC3E}">
        <p14:creationId xmlns:p14="http://schemas.microsoft.com/office/powerpoint/2010/main" val="488945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218BCE5-E3B3-BB12-67C4-B8840771E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25" y="277792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69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977FCAA-8F05-71B8-9DBB-FBF71DF26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935" y="207818"/>
            <a:ext cx="4701307" cy="6650182"/>
          </a:xfrm>
        </p:spPr>
      </p:pic>
    </p:spTree>
    <p:extLst>
      <p:ext uri="{BB962C8B-B14F-4D97-AF65-F5344CB8AC3E}">
        <p14:creationId xmlns:p14="http://schemas.microsoft.com/office/powerpoint/2010/main" val="3220987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A3D237B-BEB0-206E-295C-2F2F33CF1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55" y="143920"/>
            <a:ext cx="4644736" cy="6570159"/>
          </a:xfrm>
        </p:spPr>
      </p:pic>
    </p:spTree>
    <p:extLst>
      <p:ext uri="{BB962C8B-B14F-4D97-AF65-F5344CB8AC3E}">
        <p14:creationId xmlns:p14="http://schemas.microsoft.com/office/powerpoint/2010/main" val="205689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2408A1A-E47C-5CAF-4614-8A4F31D86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85" y="230136"/>
            <a:ext cx="4522838" cy="6397728"/>
          </a:xfrm>
        </p:spPr>
      </p:pic>
    </p:spTree>
    <p:extLst>
      <p:ext uri="{BB962C8B-B14F-4D97-AF65-F5344CB8AC3E}">
        <p14:creationId xmlns:p14="http://schemas.microsoft.com/office/powerpoint/2010/main" val="1656800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DC964EF-D12F-4C00-5055-4BB10C047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36" y="1087066"/>
            <a:ext cx="8972927" cy="4683868"/>
          </a:xfrm>
        </p:spPr>
      </p:pic>
    </p:spTree>
    <p:extLst>
      <p:ext uri="{BB962C8B-B14F-4D97-AF65-F5344CB8AC3E}">
        <p14:creationId xmlns:p14="http://schemas.microsoft.com/office/powerpoint/2010/main" val="3013637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579B34F-6C4D-5234-8A2C-97470B898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335" y="104545"/>
            <a:ext cx="8865213" cy="6648910"/>
          </a:xfrm>
        </p:spPr>
      </p:pic>
    </p:spTree>
    <p:extLst>
      <p:ext uri="{BB962C8B-B14F-4D97-AF65-F5344CB8AC3E}">
        <p14:creationId xmlns:p14="http://schemas.microsoft.com/office/powerpoint/2010/main" val="2663016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127DFC0-9476-D9DE-46BD-B49B57592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78" y="380314"/>
            <a:ext cx="7273514" cy="609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90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EAE4A35-C2D0-481E-78BC-601B89E5C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45" y="75543"/>
            <a:ext cx="5086842" cy="6782457"/>
          </a:xfrm>
        </p:spPr>
      </p:pic>
    </p:spTree>
    <p:extLst>
      <p:ext uri="{BB962C8B-B14F-4D97-AF65-F5344CB8AC3E}">
        <p14:creationId xmlns:p14="http://schemas.microsoft.com/office/powerpoint/2010/main" val="181174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153108D-7791-84FC-E268-E49A13DDB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13" y="105525"/>
            <a:ext cx="5116010" cy="6821348"/>
          </a:xfrm>
        </p:spPr>
      </p:pic>
    </p:spTree>
    <p:extLst>
      <p:ext uri="{BB962C8B-B14F-4D97-AF65-F5344CB8AC3E}">
        <p14:creationId xmlns:p14="http://schemas.microsoft.com/office/powerpoint/2010/main" val="2225845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2F25D662-3DD2-58CE-AE3D-24D90D5E4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03" y="146826"/>
            <a:ext cx="4743321" cy="6711174"/>
          </a:xfrm>
        </p:spPr>
      </p:pic>
      <p:pic>
        <p:nvPicPr>
          <p:cNvPr id="10" name="Symbol zastępczy zawartości 4">
            <a:extLst>
              <a:ext uri="{FF2B5EF4-FFF2-40B4-BE49-F238E27FC236}">
                <a16:creationId xmlns:a16="http://schemas.microsoft.com/office/drawing/2014/main" id="{EDEC0A6C-7997-E824-05E4-405967503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73" y="1404837"/>
            <a:ext cx="5397766" cy="40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78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7606E3F-D328-3AE3-191D-E14E1082C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71" y="127383"/>
            <a:ext cx="4758171" cy="6730617"/>
          </a:xfrm>
        </p:spPr>
      </p:pic>
    </p:spTree>
    <p:extLst>
      <p:ext uri="{BB962C8B-B14F-4D97-AF65-F5344CB8AC3E}">
        <p14:creationId xmlns:p14="http://schemas.microsoft.com/office/powerpoint/2010/main" val="489254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</TotalTime>
  <Words>0</Words>
  <Application>Microsoft Office PowerPoint</Application>
  <PresentationFormat>Panoramiczny</PresentationFormat>
  <Paragraphs>0</Paragraphs>
  <Slides>55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55</vt:i4>
      </vt:variant>
    </vt:vector>
  </HeadingPairs>
  <TitlesOfParts>
    <vt:vector size="59" baseType="lpstr">
      <vt:lpstr>Arial</vt:lpstr>
      <vt:lpstr>Century Gothic</vt:lpstr>
      <vt:lpstr>Wingdings 3</vt:lpstr>
      <vt:lpstr>Smuga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GOK Cekcyn</dc:creator>
  <cp:lastModifiedBy>Ilona Lesikowska</cp:lastModifiedBy>
  <cp:revision>4</cp:revision>
  <dcterms:created xsi:type="dcterms:W3CDTF">2025-06-17T10:01:36Z</dcterms:created>
  <dcterms:modified xsi:type="dcterms:W3CDTF">2025-06-17T13:06:41Z</dcterms:modified>
</cp:coreProperties>
</file>